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58" r:id="rId5"/>
    <p:sldId id="265" r:id="rId6"/>
    <p:sldId id="266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DC36-594D-4B33-8370-C33723C10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D0074-3DC7-4233-8A3D-51B60C6A2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799D0-D998-4731-9578-8169215A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6499A-5E1B-4B26-9274-C77A6EE2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16E5-4EFB-4C59-A72E-99D29C61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82F2-9F16-4729-928F-30AD3720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0D23A-79AB-46ED-B49F-A2018FB05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A285-356E-4E02-91F4-6D0369ED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DDF3D-A982-46D4-AA43-1F928374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3AC2-72B0-4CF0-8A96-9621BFCB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38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53BAE-9F21-447A-9A3A-D0DE5D310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88BD3-A2BF-48A3-BD89-37D8E4E87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EE933-AFC3-45A8-BB6D-BEB10C9E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07F7-1C55-4F60-9EE4-CA5878AF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D8825-65EA-4F9D-96D4-34921D4E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9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E311-F32B-4C0B-9DC0-748627A1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185-D8B1-4BAF-96A8-398E0F85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C7070-0EEA-471D-A060-6C3FBE2C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2CC4-0863-4404-94E8-AF044BF3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3540D-2645-43D6-B32B-217810D4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2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C5BD-7963-4AF4-B4FE-63F771F0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7F98C-4302-4ED5-A198-B67BECA4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6E92-CA6D-4618-9468-A584F6BE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74004-DF3E-4DDD-AB22-F96EDFC0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7B43-FB57-4D2A-8C54-C56FF5A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37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14FB-630E-410E-A01C-E446A948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418-4FF4-4811-BE3B-93C17B37D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13D93-25AB-47FF-83FA-161AA521D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30647-9F80-48C0-B4EC-D1C31CF4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2C188-2F1E-4342-9C81-F937710F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80D6-640C-4D6A-9F68-C5069864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22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5F26-54D4-4770-AB7C-B26D0AE5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BC5A-80BC-4422-B5AF-5EB8A2EF6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4BCEF-361C-4026-98F7-3656B1E96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AD098-DC83-4C9D-B008-238337F53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DA2AD-BF58-4307-AF2F-52D4B27F2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5ED1A-F3DE-4439-AF5F-4B7E7863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1647E-14B1-412F-AC7D-B8A6314A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ED6F-93C1-43EA-8F23-E5E01AE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502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7573-00B9-4934-A4BE-3708D54AD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BFF87-2C56-4F5F-B81A-D75F14D6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34AD8-9BA7-45DE-BD67-658E014F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59FA4-8DF8-4FC8-AE94-90C714F1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98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0D0E9-64A5-4EA2-9E19-64F46670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5027-2906-48DA-A35A-23A0FD9C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BFF-D99F-4944-94B8-1A9E875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79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AC80-70CA-4C37-90A7-B78E4894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AAA3-ACE1-43C0-BC97-32931C36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5298C-563A-4777-81E7-E6AC114AF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55472-F3E4-4813-896A-BD52A88D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1348F-1B11-427C-A22E-9D3B018E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8AA52-FC40-49B4-BDBD-51A98C15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3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FC11-8FA8-4982-9A4B-DA5D12F8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A9E1F-69E4-4F08-BEC0-262FB9521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6B9E-06A9-4862-9191-62E5B3B82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8598-5B8B-4C21-B7FB-27CEE5CD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4E09B-0CB4-43BD-9A48-EAF84130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C9E0E-9E1B-453B-BC16-BFC76D86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50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8CF5E-AFEB-4BCE-B6D5-5BC79EC0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7A28-F76E-454F-93C7-114E5BB8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FD3E-1179-4A6E-8788-C870245AF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2019E-D5ED-48D8-AF17-B1FE3E22D82B}" type="datetimeFigureOut">
              <a:rPr lang="en-AU" smtClean="0"/>
              <a:t>22/11/2022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0C9D-5A1C-4622-B980-783B15990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39D9-06B4-4AF0-BCD0-AD19A37A4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1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38284-FBAD-462F-BBDF-4B9CBEC0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pl-PL" sz="4800" dirty="0"/>
              <a:t>Bazy danych </a:t>
            </a:r>
            <a:endParaRPr lang="en-AU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34C04-197E-4788-81A9-0A81926D1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rgbClr val="FFFFFF"/>
                </a:solidFill>
              </a:rPr>
              <a:t>JOIN i UNIE Administracja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0BF4474-7EDA-43C2-B87B-D85995D9D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80"/>
          <a:stretch/>
        </p:blipFill>
        <p:spPr>
          <a:xfrm>
            <a:off x="4634448" y="243688"/>
            <a:ext cx="7441549" cy="3546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BC5D5-FD86-DF30-1C9A-AC69F808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Administracja idea- ZERO TRUST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BC44F-0EDD-E424-3851-BC08C601D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24" y="1803162"/>
            <a:ext cx="4141470" cy="392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AA4B9C-DBC2-38D1-B63D-2736D31BF4DE}"/>
              </a:ext>
            </a:extLst>
          </p:cNvPr>
          <p:cNvSpPr txBox="1"/>
          <p:nvPr/>
        </p:nvSpPr>
        <p:spPr>
          <a:xfrm>
            <a:off x="588257" y="5267718"/>
            <a:ext cx="6097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Uwierzytelnianie </a:t>
            </a:r>
          </a:p>
          <a:p>
            <a:r>
              <a:rPr lang="pl-PL" dirty="0"/>
              <a:t>Logowanie </a:t>
            </a:r>
          </a:p>
          <a:p>
            <a:r>
              <a:rPr lang="pl-PL" dirty="0"/>
              <a:t>Sprawdzanie uprawnień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980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3A069-3A31-45D2-BFEA-0C26B7D5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457200"/>
            <a:ext cx="928687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Inner  JOIN</a:t>
            </a:r>
            <a:endParaRPr lang="en-AU" sz="40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SELECT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Orders.OrderID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Customers.CustomerName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Orders.OrderDate</a:t>
            </a:r>
            <a:endParaRPr lang="en-US" sz="2000" b="0" i="0" dirty="0">
              <a:solidFill>
                <a:srgbClr val="FFFFFF"/>
              </a:solidFill>
              <a:effectLst/>
              <a:latin typeface="inherit"/>
            </a:endParaRP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FROM Orders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INNER JOIN Customers ON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Orders.CustomerID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=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Customers.CustomerID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;</a:t>
            </a:r>
            <a:endParaRPr lang="en-A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1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LEFT</a:t>
            </a:r>
            <a:endParaRPr lang="en-AU" sz="4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78011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AU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SELECT </a:t>
            </a:r>
            <a:r>
              <a:rPr lang="en-US" sz="2000" dirty="0" err="1">
                <a:solidFill>
                  <a:srgbClr val="FFFFFF"/>
                </a:solidFill>
              </a:rPr>
              <a:t>column_name</a:t>
            </a:r>
            <a:r>
              <a:rPr lang="en-US" sz="2000" dirty="0">
                <a:solidFill>
                  <a:srgbClr val="FFFFFF"/>
                </a:solidFill>
              </a:rPr>
              <a:t>(s)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FROM table1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LEFT JOIN table2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ON table1.column_name = table2.column_name</a:t>
            </a:r>
            <a:endParaRPr lang="pl-P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71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RIGHT</a:t>
            </a:r>
            <a:endParaRPr lang="en-AU" sz="4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SELECT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column_name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(s)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FROM table1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RIGHT JOIN table2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ON table1.column_name = table2.column_name;</a:t>
            </a:r>
            <a:endParaRPr lang="en-A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8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FULL</a:t>
            </a:r>
            <a:endParaRPr lang="en-AU" sz="4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SELECT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inherit"/>
              </a:rPr>
              <a:t>column_name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(s)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FROM table1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FULL OUTER JOIN table2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ON table1.column_name = table2.column_name</a:t>
            </a:r>
          </a:p>
          <a:p>
            <a:pPr marL="0" indent="0" fontAlgn="base" latinLnBrk="1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inherit"/>
              </a:rPr>
              <a:t>WHERE condition; </a:t>
            </a:r>
            <a:endParaRPr lang="en-A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63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D859-D9C2-4654-9E53-7757C65C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l-PL"/>
              <a:t>Unie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3331-22B3-4F0E-9B67-949A6EE3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pl-PL" sz="2000"/>
              <a:t>Union all zezwala na tworzenie kopi</a:t>
            </a:r>
          </a:p>
          <a:p>
            <a:r>
              <a:rPr lang="pl-PL" sz="2000"/>
              <a:t>Union zwraca wartości pojedyncze</a:t>
            </a:r>
          </a:p>
          <a:p>
            <a:endParaRPr lang="pl-PL" sz="2000"/>
          </a:p>
          <a:p>
            <a:endParaRPr lang="pl-PL" sz="2000"/>
          </a:p>
          <a:p>
            <a:endParaRPr lang="en-AU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racle UNION and UNION ALL Explained By Practical Examples">
            <a:extLst>
              <a:ext uri="{FF2B5EF4-FFF2-40B4-BE49-F238E27FC236}">
                <a16:creationId xmlns:a16="http://schemas.microsoft.com/office/drawing/2014/main" id="{B9E59996-E6F6-465C-B795-BACF98C3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929889"/>
            <a:ext cx="571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AEE87-A027-4956-A335-DC282E8A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3" y="4168203"/>
            <a:ext cx="3496163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A824D-B7F4-4BC1-B5EE-A9F7D6342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43" y="5298150"/>
            <a:ext cx="3543795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49B5-03B5-458A-9C95-513BCC38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2D266-A51C-406B-9C68-920EFB271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Utworzyć bazę danych </a:t>
            </a:r>
          </a:p>
          <a:p>
            <a:r>
              <a:rPr lang="pl-PL" dirty="0"/>
              <a:t>Utworzyć trzy tabele </a:t>
            </a:r>
          </a:p>
          <a:p>
            <a:r>
              <a:rPr lang="pl-PL" dirty="0"/>
              <a:t>Zaimportować dane z CSV</a:t>
            </a:r>
          </a:p>
          <a:p>
            <a:r>
              <a:rPr lang="pl-PL" dirty="0"/>
              <a:t>Utworzy LEFT JOIN- osoby adresy ( lewa to osoby, prawa adresy)</a:t>
            </a:r>
          </a:p>
          <a:p>
            <a:r>
              <a:rPr lang="pl-PL" dirty="0"/>
              <a:t>Utworzyć RIGHT JOIN( lewa to osoby, prawa adresy), powinien być jeden adres nie przypisany do osoby</a:t>
            </a:r>
          </a:p>
          <a:p>
            <a:r>
              <a:rPr lang="pl-PL" dirty="0"/>
              <a:t> INNER JOIN ( wyświetla nazwiska , adres i imię)</a:t>
            </a:r>
          </a:p>
          <a:p>
            <a:r>
              <a:rPr lang="pl-PL" dirty="0"/>
              <a:t>Utworzyć UNIE imion i adresów </a:t>
            </a:r>
          </a:p>
        </p:txBody>
      </p:sp>
    </p:spTree>
    <p:extLst>
      <p:ext uri="{BB962C8B-B14F-4D97-AF65-F5344CB8AC3E}">
        <p14:creationId xmlns:p14="http://schemas.microsoft.com/office/powerpoint/2010/main" val="246250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107E2C7F4293499A21882E905E8576" ma:contentTypeVersion="2" ma:contentTypeDescription="Utwórz nowy dokument." ma:contentTypeScope="" ma:versionID="f8f9cb58f20c50722989e5a981fb52dd">
  <xsd:schema xmlns:xsd="http://www.w3.org/2001/XMLSchema" xmlns:xs="http://www.w3.org/2001/XMLSchema" xmlns:p="http://schemas.microsoft.com/office/2006/metadata/properties" xmlns:ns2="2f1b10f6-e27c-4d9a-a8a5-abf03431e328" targetNamespace="http://schemas.microsoft.com/office/2006/metadata/properties" ma:root="true" ma:fieldsID="1ab7db543278d550ff4e81952ab63de1" ns2:_="">
    <xsd:import namespace="2f1b10f6-e27c-4d9a-a8a5-abf03431e3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b10f6-e27c-4d9a-a8a5-abf03431e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753568-7AC2-48C5-8F97-179B2319206C}"/>
</file>

<file path=customXml/itemProps2.xml><?xml version="1.0" encoding="utf-8"?>
<ds:datastoreItem xmlns:ds="http://schemas.openxmlformats.org/officeDocument/2006/customXml" ds:itemID="{DF57518C-C33E-4641-918A-29D1CAF99EC5}"/>
</file>

<file path=customXml/itemProps3.xml><?xml version="1.0" encoding="utf-8"?>
<ds:datastoreItem xmlns:ds="http://schemas.openxmlformats.org/officeDocument/2006/customXml" ds:itemID="{440608AF-2BDD-40F3-97F5-1D1B55F40280}"/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192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inherit</vt:lpstr>
      <vt:lpstr>Office Theme</vt:lpstr>
      <vt:lpstr>Bazy danych </vt:lpstr>
      <vt:lpstr>Administracja idea- ZERO TRUST</vt:lpstr>
      <vt:lpstr>PowerPoint Presentation</vt:lpstr>
      <vt:lpstr>Inner  JOIN</vt:lpstr>
      <vt:lpstr>LEFT</vt:lpstr>
      <vt:lpstr>RIGHT</vt:lpstr>
      <vt:lpstr>FULL</vt:lpstr>
      <vt:lpstr>Unie</vt:lpstr>
      <vt:lpstr>Zadanie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Bazy danych </dc:title>
  <dc:creator>Tj</dc:creator>
  <cp:lastModifiedBy>Tj</cp:lastModifiedBy>
  <cp:revision>7</cp:revision>
  <dcterms:created xsi:type="dcterms:W3CDTF">2022-03-14T21:39:16Z</dcterms:created>
  <dcterms:modified xsi:type="dcterms:W3CDTF">2022-11-22T22:54:26Z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0x01010043107E2C7F4293499A21882E905E8576</vt:lpwstr>
  </property>
</Properties>
</file>